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57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74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5252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705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703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798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421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949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618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8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97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716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88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497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11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82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28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7001874-343C-42CE-AE26-37F9A24EF73D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6A94080-5AF2-47BA-BBB1-48C78CE0A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3905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Digitaal toetsen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Veilige omgeving (QMP-secure)</a:t>
            </a:r>
          </a:p>
        </p:txBody>
      </p:sp>
    </p:spTree>
    <p:extLst>
      <p:ext uri="{BB962C8B-B14F-4D97-AF65-F5344CB8AC3E}">
        <p14:creationId xmlns:p14="http://schemas.microsoft.com/office/powerpoint/2010/main" val="4055354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Klik op Next&gt;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068" y="685800"/>
            <a:ext cx="4706690" cy="3614738"/>
          </a:xfrm>
        </p:spPr>
      </p:pic>
    </p:spTree>
    <p:extLst>
      <p:ext uri="{BB962C8B-B14F-4D97-AF65-F5344CB8AC3E}">
        <p14:creationId xmlns:p14="http://schemas.microsoft.com/office/powerpoint/2010/main" val="1265778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Klik op </a:t>
            </a:r>
            <a:r>
              <a:rPr lang="nl-NL" cap="none" dirty="0" err="1"/>
              <a:t>Install</a:t>
            </a:r>
            <a:endParaRPr lang="nl-NL" cap="non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537" y="685800"/>
            <a:ext cx="4743751" cy="3614738"/>
          </a:xfrm>
        </p:spPr>
      </p:pic>
    </p:spTree>
    <p:extLst>
      <p:ext uri="{BB962C8B-B14F-4D97-AF65-F5344CB8AC3E}">
        <p14:creationId xmlns:p14="http://schemas.microsoft.com/office/powerpoint/2010/main" val="1731790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De veilige omgeving is geïnstalleerd !</a:t>
            </a:r>
            <a:br>
              <a:rPr lang="nl-NL" cap="none" dirty="0"/>
            </a:br>
            <a:r>
              <a:rPr lang="nl-NL" cap="none" dirty="0"/>
              <a:t>Sluit het scherm af (x)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56" y="685800"/>
            <a:ext cx="4696313" cy="3614738"/>
          </a:xfrm>
        </p:spPr>
      </p:pic>
    </p:spTree>
    <p:extLst>
      <p:ext uri="{BB962C8B-B14F-4D97-AF65-F5344CB8AC3E}">
        <p14:creationId xmlns:p14="http://schemas.microsoft.com/office/powerpoint/2010/main" val="233482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9917652" cy="1507067"/>
          </a:xfrm>
        </p:spPr>
        <p:txBody>
          <a:bodyPr/>
          <a:lstStyle/>
          <a:p>
            <a:r>
              <a:rPr lang="nl-NL" cap="none" dirty="0"/>
              <a:t>Start opnieuw de </a:t>
            </a:r>
            <a:br>
              <a:rPr lang="nl-NL" cap="none" dirty="0"/>
            </a:br>
            <a:r>
              <a:rPr lang="nl-NL" cap="none" dirty="0"/>
              <a:t>Functionele Check QMP-secure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9534"/>
          <a:stretch/>
        </p:blipFill>
        <p:spPr>
          <a:xfrm>
            <a:off x="684212" y="767752"/>
            <a:ext cx="8520173" cy="3106884"/>
          </a:xfrm>
          <a:prstGeom prst="rect">
            <a:avLst/>
          </a:prstGeom>
        </p:spPr>
      </p:pic>
      <p:cxnSp>
        <p:nvCxnSpPr>
          <p:cNvPr id="6" name="Rechte verbindingslijn met pijl 5"/>
          <p:cNvCxnSpPr/>
          <p:nvPr/>
        </p:nvCxnSpPr>
        <p:spPr>
          <a:xfrm flipV="1">
            <a:off x="1613140" y="3318345"/>
            <a:ext cx="3226279" cy="1339919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746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9917652" cy="1507067"/>
          </a:xfrm>
        </p:spPr>
        <p:txBody>
          <a:bodyPr>
            <a:normAutofit/>
          </a:bodyPr>
          <a:lstStyle/>
          <a:p>
            <a:r>
              <a:rPr lang="nl-NL" cap="none" dirty="0"/>
              <a:t>Heb je al </a:t>
            </a:r>
            <a:r>
              <a:rPr lang="nl-NL" cap="none" dirty="0" err="1"/>
              <a:t>Questionmark</a:t>
            </a:r>
            <a:r>
              <a:rPr lang="nl-NL" cap="none" dirty="0"/>
              <a:t> secure</a:t>
            </a:r>
            <a:r>
              <a:rPr lang="nl-NL" cap="none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?</a:t>
            </a:r>
            <a:br>
              <a:rPr lang="nl-NL" cap="none" dirty="0"/>
            </a:br>
            <a:r>
              <a:rPr lang="nl-NL" cap="none" dirty="0">
                <a:solidFill>
                  <a:schemeClr val="tx1">
                    <a:lumMod val="65000"/>
                  </a:schemeClr>
                </a:solidFill>
              </a:rPr>
              <a:t>(</a:t>
            </a:r>
            <a:r>
              <a:rPr lang="nl-NL" cap="none" dirty="0" err="1">
                <a:solidFill>
                  <a:schemeClr val="tx1">
                    <a:lumMod val="65000"/>
                  </a:schemeClr>
                </a:solidFill>
              </a:rPr>
              <a:t>Already</a:t>
            </a:r>
            <a:r>
              <a:rPr lang="nl-NL" cap="none" dirty="0">
                <a:solidFill>
                  <a:schemeClr val="tx1">
                    <a:lumMod val="65000"/>
                  </a:schemeClr>
                </a:solidFill>
              </a:rPr>
              <a:t> have </a:t>
            </a:r>
            <a:r>
              <a:rPr lang="nl-NL" cap="none" dirty="0" err="1">
                <a:solidFill>
                  <a:schemeClr val="tx1">
                    <a:lumMod val="65000"/>
                  </a:schemeClr>
                </a:solidFill>
              </a:rPr>
              <a:t>Questionmark</a:t>
            </a:r>
            <a:r>
              <a:rPr lang="nl-NL" cap="none" dirty="0">
                <a:solidFill>
                  <a:schemeClr val="tx1">
                    <a:lumMod val="65000"/>
                  </a:schemeClr>
                </a:solidFill>
              </a:rPr>
              <a:t> Secure</a:t>
            </a:r>
            <a:r>
              <a:rPr lang="nl-NL" cap="none" dirty="0">
                <a:solidFill>
                  <a:schemeClr val="tx1">
                    <a:lumMod val="6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?</a:t>
            </a:r>
            <a:r>
              <a:rPr lang="nl-NL" cap="none" dirty="0">
                <a:solidFill>
                  <a:schemeClr val="tx1">
                    <a:lumMod val="65000"/>
                  </a:schemeClr>
                </a:solidFill>
              </a:rPr>
              <a:t>)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97" y="1450914"/>
            <a:ext cx="8547878" cy="2527944"/>
          </a:xfrm>
          <a:prstGeom prst="rect">
            <a:avLst/>
          </a:prstGeom>
        </p:spPr>
      </p:pic>
      <p:cxnSp>
        <p:nvCxnSpPr>
          <p:cNvPr id="9" name="Rechte verbindingslijn met pijl 8"/>
          <p:cNvCxnSpPr/>
          <p:nvPr/>
        </p:nvCxnSpPr>
        <p:spPr>
          <a:xfrm flipV="1">
            <a:off x="1656272" y="3148642"/>
            <a:ext cx="5106837" cy="1613140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77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Open het bestand “</a:t>
            </a:r>
            <a:r>
              <a:rPr lang="nl-NL" cap="none" dirty="0" err="1"/>
              <a:t>launch.qmsb</a:t>
            </a:r>
            <a:r>
              <a:rPr lang="nl-NL" cap="none" dirty="0"/>
              <a:t>”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4584"/>
          <a:stretch/>
        </p:blipFill>
        <p:spPr>
          <a:xfrm>
            <a:off x="790142" y="2070341"/>
            <a:ext cx="8524720" cy="145676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83504"/>
          <a:stretch/>
        </p:blipFill>
        <p:spPr>
          <a:xfrm>
            <a:off x="790138" y="3077375"/>
            <a:ext cx="8524728" cy="951161"/>
          </a:xfrm>
          <a:prstGeom prst="rect">
            <a:avLst/>
          </a:prstGeom>
        </p:spPr>
      </p:pic>
      <p:cxnSp>
        <p:nvCxnSpPr>
          <p:cNvPr id="6" name="Rechte verbindingslijn met pijl 5"/>
          <p:cNvCxnSpPr/>
          <p:nvPr/>
        </p:nvCxnSpPr>
        <p:spPr>
          <a:xfrm flipV="1">
            <a:off x="1518249" y="3838756"/>
            <a:ext cx="3976777" cy="119681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808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872720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nl-NL" cap="none" dirty="0" err="1"/>
              <a:t>Questionmark</a:t>
            </a:r>
            <a:r>
              <a:rPr lang="nl-NL" cap="none" dirty="0"/>
              <a:t> security kan alleen opstarten als er geen programma open zijn.</a:t>
            </a:r>
            <a:br>
              <a:rPr lang="nl-NL" cap="none" dirty="0"/>
            </a:br>
            <a:r>
              <a:rPr lang="nl-NL" cap="none" dirty="0"/>
              <a:t> </a:t>
            </a:r>
            <a:br>
              <a:rPr lang="nl-NL" cap="none" dirty="0"/>
            </a:br>
            <a:r>
              <a:rPr lang="nl-NL" b="1" cap="none" dirty="0">
                <a:solidFill>
                  <a:srgbClr val="FF0000"/>
                </a:solidFill>
              </a:rPr>
              <a:t>Zorg dat deze afgesloten zijn!</a:t>
            </a:r>
            <a:endParaRPr lang="nl-NL" b="1" cap="non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786" y="1259636"/>
            <a:ext cx="555307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10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cap="none" dirty="0"/>
              <a:t>Indien niet alle programma’s afgesloten zijn krijg je dit scherm.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125" y="1521619"/>
            <a:ext cx="53625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33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3610" y="737559"/>
            <a:ext cx="3844657" cy="1507067"/>
          </a:xfrm>
        </p:spPr>
        <p:txBody>
          <a:bodyPr/>
          <a:lstStyle/>
          <a:p>
            <a:r>
              <a:rPr lang="nl-NL" cap="none" dirty="0"/>
              <a:t>Maak de toets.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066" y="2524918"/>
            <a:ext cx="5135747" cy="3430679"/>
          </a:xfrm>
        </p:spPr>
      </p:pic>
    </p:spTree>
    <p:extLst>
      <p:ext uri="{BB962C8B-B14F-4D97-AF65-F5344CB8AC3E}">
        <p14:creationId xmlns:p14="http://schemas.microsoft.com/office/powerpoint/2010/main" val="50563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948" y="519181"/>
            <a:ext cx="8534400" cy="1507067"/>
          </a:xfrm>
        </p:spPr>
        <p:txBody>
          <a:bodyPr/>
          <a:lstStyle/>
          <a:p>
            <a:r>
              <a:rPr lang="nl-NL" cap="none" dirty="0"/>
              <a:t>Log in op Mijnhelicon.nl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785" y="2298539"/>
            <a:ext cx="2371429" cy="1476190"/>
          </a:xfrm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597948" y="4173905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cap="none" dirty="0"/>
              <a:t>Klik op het icoontje </a:t>
            </a:r>
            <a:r>
              <a:rPr lang="nl-NL" sz="2400" cap="none" dirty="0"/>
              <a:t>“Toetsenbank QMP”</a:t>
            </a:r>
            <a:endParaRPr lang="nl-NL" cap="none" dirty="0"/>
          </a:p>
        </p:txBody>
      </p:sp>
    </p:spTree>
    <p:extLst>
      <p:ext uri="{BB962C8B-B14F-4D97-AF65-F5344CB8AC3E}">
        <p14:creationId xmlns:p14="http://schemas.microsoft.com/office/powerpoint/2010/main" val="273918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884" y="958219"/>
            <a:ext cx="10566484" cy="30524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03780" y="3964976"/>
            <a:ext cx="9917652" cy="1507067"/>
          </a:xfrm>
        </p:spPr>
        <p:txBody>
          <a:bodyPr/>
          <a:lstStyle/>
          <a:p>
            <a:r>
              <a:rPr lang="nl-NL" cap="none" dirty="0"/>
              <a:t>Start de Functionele Check QMP-secure</a:t>
            </a:r>
          </a:p>
        </p:txBody>
      </p:sp>
      <p:cxnSp>
        <p:nvCxnSpPr>
          <p:cNvPr id="6" name="Rechte verbindingslijn met pijl 5"/>
          <p:cNvCxnSpPr/>
          <p:nvPr/>
        </p:nvCxnSpPr>
        <p:spPr>
          <a:xfrm flipH="1" flipV="1">
            <a:off x="4839419" y="3318345"/>
            <a:ext cx="422392" cy="1165423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V="1">
            <a:off x="946484" y="1545693"/>
            <a:ext cx="572219" cy="4101128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V="1">
            <a:off x="1502548" y="2938518"/>
            <a:ext cx="1882261" cy="2708303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el 1"/>
          <p:cNvSpPr txBox="1">
            <a:spLocks/>
          </p:cNvSpPr>
          <p:nvPr/>
        </p:nvSpPr>
        <p:spPr>
          <a:xfrm>
            <a:off x="587958" y="5297265"/>
            <a:ext cx="9917652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cap="none" dirty="0"/>
              <a:t>Zie je geen beschikbare toetsen maar wel de persoonsgegevens?</a:t>
            </a:r>
            <a:br>
              <a:rPr lang="nl-NL" sz="2000" cap="none" dirty="0"/>
            </a:br>
            <a:r>
              <a:rPr lang="nl-NL" sz="2000" cap="none" dirty="0"/>
              <a:t>klik dan op </a:t>
            </a:r>
            <a:r>
              <a:rPr lang="nl-NL" sz="2000" cap="none" dirty="0" err="1"/>
              <a:t>Scheduled</a:t>
            </a:r>
            <a:r>
              <a:rPr lang="nl-NL" sz="2000" cap="none" dirty="0"/>
              <a:t> Assessments en daarna op Tests.  </a:t>
            </a:r>
          </a:p>
        </p:txBody>
      </p:sp>
    </p:spTree>
    <p:extLst>
      <p:ext uri="{BB962C8B-B14F-4D97-AF65-F5344CB8AC3E}">
        <p14:creationId xmlns:p14="http://schemas.microsoft.com/office/powerpoint/2010/main" val="304483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9917652" cy="1507067"/>
          </a:xfrm>
        </p:spPr>
        <p:txBody>
          <a:bodyPr/>
          <a:lstStyle/>
          <a:p>
            <a:r>
              <a:rPr lang="nl-NL" cap="none" dirty="0" err="1"/>
              <a:t>Questionmark</a:t>
            </a:r>
            <a:r>
              <a:rPr lang="nl-NL" cap="none" dirty="0"/>
              <a:t> veilige omgeving krijgen</a:t>
            </a:r>
            <a:br>
              <a:rPr lang="nl-NL" cap="none" dirty="0"/>
            </a:br>
            <a:r>
              <a:rPr lang="nl-NL" cap="none" dirty="0">
                <a:solidFill>
                  <a:schemeClr val="tx1">
                    <a:lumMod val="65000"/>
                  </a:schemeClr>
                </a:solidFill>
              </a:rPr>
              <a:t>(Get </a:t>
            </a:r>
            <a:r>
              <a:rPr lang="nl-NL" cap="none" dirty="0" err="1">
                <a:solidFill>
                  <a:schemeClr val="tx1">
                    <a:lumMod val="65000"/>
                  </a:schemeClr>
                </a:solidFill>
              </a:rPr>
              <a:t>Questionmark</a:t>
            </a:r>
            <a:r>
              <a:rPr lang="nl-NL" cap="none" dirty="0">
                <a:solidFill>
                  <a:schemeClr val="tx1">
                    <a:lumMod val="65000"/>
                  </a:schemeClr>
                </a:solidFill>
              </a:rPr>
              <a:t> Secure)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97" y="1450914"/>
            <a:ext cx="8547878" cy="2527944"/>
          </a:xfrm>
          <a:prstGeom prst="rect">
            <a:avLst/>
          </a:prstGeom>
        </p:spPr>
      </p:pic>
      <p:cxnSp>
        <p:nvCxnSpPr>
          <p:cNvPr id="9" name="Rechte verbindingslijn met pijl 8"/>
          <p:cNvCxnSpPr/>
          <p:nvPr/>
        </p:nvCxnSpPr>
        <p:spPr>
          <a:xfrm flipV="1">
            <a:off x="1656272" y="3122762"/>
            <a:ext cx="293298" cy="1639019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1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Klik op Windows of Mac installatie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7742" y="418381"/>
            <a:ext cx="5363277" cy="3825852"/>
          </a:xfrm>
          <a:prstGeom prst="rect">
            <a:avLst/>
          </a:prstGeom>
        </p:spPr>
      </p:pic>
      <p:cxnSp>
        <p:nvCxnSpPr>
          <p:cNvPr id="5" name="Rechte verbindingslijn met pijl 4"/>
          <p:cNvCxnSpPr/>
          <p:nvPr/>
        </p:nvCxnSpPr>
        <p:spPr>
          <a:xfrm flipH="1" flipV="1">
            <a:off x="1871932" y="2769080"/>
            <a:ext cx="1984076" cy="2329131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64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Klik op Uitvoeren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2290807"/>
            <a:ext cx="7915275" cy="1181100"/>
          </a:xfrm>
          <a:prstGeom prst="rect">
            <a:avLst/>
          </a:prstGeom>
        </p:spPr>
      </p:pic>
      <p:cxnSp>
        <p:nvCxnSpPr>
          <p:cNvPr id="5" name="Rechte verbindingslijn met pijl 4"/>
          <p:cNvCxnSpPr/>
          <p:nvPr/>
        </p:nvCxnSpPr>
        <p:spPr>
          <a:xfrm flipV="1">
            <a:off x="3278038" y="3269412"/>
            <a:ext cx="2130724" cy="1725282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46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Klik op Ja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318" y="1240788"/>
            <a:ext cx="4476190" cy="2504762"/>
          </a:xfrm>
        </p:spPr>
      </p:pic>
    </p:spTree>
    <p:extLst>
      <p:ext uri="{BB962C8B-B14F-4D97-AF65-F5344CB8AC3E}">
        <p14:creationId xmlns:p14="http://schemas.microsoft.com/office/powerpoint/2010/main" val="229279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Klik op Next&gt;</a:t>
            </a: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736" y="685800"/>
            <a:ext cx="4671353" cy="3614738"/>
          </a:xfrm>
        </p:spPr>
      </p:pic>
    </p:spTree>
    <p:extLst>
      <p:ext uri="{BB962C8B-B14F-4D97-AF65-F5344CB8AC3E}">
        <p14:creationId xmlns:p14="http://schemas.microsoft.com/office/powerpoint/2010/main" val="508160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Klik op Yes, I accept </a:t>
            </a:r>
            <a:br>
              <a:rPr lang="nl-NL" cap="none" dirty="0"/>
            </a:br>
            <a:r>
              <a:rPr lang="nl-NL" cap="none" dirty="0"/>
              <a:t>en klik op Next&gt;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415" y="685800"/>
            <a:ext cx="4781996" cy="3614738"/>
          </a:xfrm>
        </p:spPr>
      </p:pic>
    </p:spTree>
    <p:extLst>
      <p:ext uri="{BB962C8B-B14F-4D97-AF65-F5344CB8AC3E}">
        <p14:creationId xmlns:p14="http://schemas.microsoft.com/office/powerpoint/2010/main" val="2909583536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</TotalTime>
  <Words>170</Words>
  <Application>Microsoft Office PowerPoint</Application>
  <PresentationFormat>Breedbeeld</PresentationFormat>
  <Paragraphs>21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Adobe Fan Heiti Std B</vt:lpstr>
      <vt:lpstr>Century Gothic</vt:lpstr>
      <vt:lpstr>Wingdings 3</vt:lpstr>
      <vt:lpstr>Segment</vt:lpstr>
      <vt:lpstr>Digitaal toetsen </vt:lpstr>
      <vt:lpstr>Log in op Mijnhelicon.nl</vt:lpstr>
      <vt:lpstr>Start de Functionele Check QMP-secure</vt:lpstr>
      <vt:lpstr>Questionmark veilige omgeving krijgen (Get Questionmark Secure)</vt:lpstr>
      <vt:lpstr>Klik op Windows of Mac installatie</vt:lpstr>
      <vt:lpstr>Klik op Uitvoeren</vt:lpstr>
      <vt:lpstr>Klik op Ja</vt:lpstr>
      <vt:lpstr>Klik op Next&gt;</vt:lpstr>
      <vt:lpstr>Klik op Yes, I accept  en klik op Next&gt;</vt:lpstr>
      <vt:lpstr>Klik op Next&gt;</vt:lpstr>
      <vt:lpstr>Klik op Install</vt:lpstr>
      <vt:lpstr>De veilige omgeving is geïnstalleerd ! Sluit het scherm af (x)</vt:lpstr>
      <vt:lpstr>Start opnieuw de  Functionele Check QMP-secure</vt:lpstr>
      <vt:lpstr>Heb je al Questionmark secure? (Already have Questionmark Secure?)</vt:lpstr>
      <vt:lpstr>Open het bestand “launch.qmsb”</vt:lpstr>
      <vt:lpstr>Questionmark security kan alleen opstarten als er geen programma open zijn.   Zorg dat deze afgesloten zijn!</vt:lpstr>
      <vt:lpstr>Indien niet alle programma’s afgesloten zijn krijg je dit scherm.</vt:lpstr>
      <vt:lpstr>Maak de toets.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Digitaal toetsen</dc:title>
  <dc:creator>Ingolf van Doorn</dc:creator>
  <cp:lastModifiedBy>Jacintha Westerink</cp:lastModifiedBy>
  <cp:revision>7</cp:revision>
  <dcterms:created xsi:type="dcterms:W3CDTF">2017-06-20T09:47:40Z</dcterms:created>
  <dcterms:modified xsi:type="dcterms:W3CDTF">2020-10-14T15:22:42Z</dcterms:modified>
</cp:coreProperties>
</file>